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23" r:id="rId15"/>
    <p:sldId id="409" r:id="rId16"/>
    <p:sldId id="428" r:id="rId17"/>
    <p:sldId id="288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2970" autoAdjust="0"/>
  </p:normalViewPr>
  <p:slideViewPr>
    <p:cSldViewPr snapToGrid="0" showGuides="1">
      <p:cViewPr varScale="1">
        <p:scale>
          <a:sx n="95" d="100"/>
          <a:sy n="95" d="100"/>
        </p:scale>
        <p:origin x="1266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14.11.2024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14.11.2024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14.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7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637</TotalTime>
  <Words>391</Words>
  <Application>Microsoft Office PowerPoint</Application>
  <PresentationFormat>Widescreen</PresentationFormat>
  <Paragraphs>82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272</cp:revision>
  <dcterms:created xsi:type="dcterms:W3CDTF">2018-07-31T15:04:08Z</dcterms:created>
  <dcterms:modified xsi:type="dcterms:W3CDTF">2024-11-14T15:49:04Z</dcterms:modified>
</cp:coreProperties>
</file>